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mpd="thickThin">
            <a:noFill/>
            <a:miter lim="800000"/>
            <a:headEnd/>
            <a:tailEnd/>
          </a:ln>
          <a:effectLst>
            <a:outerShdw blurRad="63500" dist="10160" dir="5400000" algn="tl" rotWithShape="0">
              <a:srgbClr val="000000">
                <a:alpha val="59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152C5C-BC8A-F644-9F3D-76C10E93F778}" type="datetimeFigureOut">
              <a:rPr lang="en-US"/>
              <a:pPr/>
              <a:t>8/17/2012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FCF422-A2B1-234A-935F-DE5E5DCF8EEE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B89FFC-E876-0542-BFB8-9250613FF587}" type="datetimeFigureOut">
              <a:rPr lang="en-US"/>
              <a:pPr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24CC8-B537-1B4C-AF9A-C5DC738A3F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mpd="thickThin">
            <a:noFill/>
            <a:miter lim="800000"/>
            <a:headEnd/>
            <a:tailEnd/>
          </a:ln>
          <a:effectLst>
            <a:outerShdw blurRad="63500" dist="10160" dir="10800000" algn="tl" rotWithShape="0">
              <a:srgbClr val="000000">
                <a:alpha val="59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7AD3F2-3FED-6C44-8971-CCBD239CB0D6}" type="datetimeFigureOut">
              <a:rPr lang="en-US"/>
              <a:pPr/>
              <a:t>8/17/2012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A8F62-4939-D249-9523-4937064DA8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BE4486-2865-F947-9F8B-7FB944786441}" type="datetimeFigureOut">
              <a:rPr lang="en-US"/>
              <a:pPr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39A1A-06D3-9B44-B267-6A22729708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mpd="thickThin">
            <a:noFill/>
            <a:miter lim="800000"/>
            <a:headEnd/>
            <a:tailEnd/>
          </a:ln>
          <a:effectLst>
            <a:outerShdw blurRad="63500" dist="10160" dir="5400000" algn="tl" rotWithShape="0">
              <a:srgbClr val="000000">
                <a:alpha val="59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ABE1E0-CCD2-E045-9EA6-C410CD773FFC}" type="datetimeFigureOut">
              <a:rPr lang="en-US"/>
              <a:pPr/>
              <a:t>8/17/2012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D355F1-1B38-AB46-A683-17B6347A2EFE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46354B-FBA3-0B41-A48A-BB6870925996}" type="datetimeFigureOut">
              <a:rPr lang="en-US"/>
              <a:pPr/>
              <a:t>8/17/2012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F34B8-53E5-DF4E-851A-A17B20E469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A01596-3A53-CB40-AFC4-7D19BFA63876}" type="datetimeFigureOut">
              <a:rPr lang="en-US"/>
              <a:pPr/>
              <a:t>8/17/2012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4BA27-D40D-A24F-9859-7015A57218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C859CC-D395-4443-907B-764C287E94B5}" type="datetimeFigureOut">
              <a:rPr lang="en-US"/>
              <a:pPr/>
              <a:t>8/17/2012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92384-D7F3-1743-A5DC-EC63174BCB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46B5CF-131C-3840-9E31-2D3D6198E473}" type="datetimeFigureOut">
              <a:rPr lang="en-US"/>
              <a:pPr/>
              <a:t>8/17/2012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668D1-06F4-AC49-9839-25826476FA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529D5B-7479-064C-B45D-4D830B6ADA55}" type="datetimeFigureOut">
              <a:rPr lang="en-US"/>
              <a:pPr/>
              <a:t>8/17/2012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4D2A0-DE0E-3F4A-BBFE-AF41DF640B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fld id="{20023761-C876-4243-AC70-8666404133AA}" type="datetimeFigureOut">
              <a:rPr lang="en-US"/>
              <a:pPr/>
              <a:t>8/17/2012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1C787F80-9721-7E47-A32B-BC025B613D8B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mpd="thickThin">
            <a:noFill/>
            <a:miter lim="800000"/>
            <a:headEnd/>
            <a:tailEnd/>
          </a:ln>
          <a:effectLst>
            <a:outerShdw blurRad="63500" dist="10160" dir="5400000" algn="tl" rotWithShape="0">
              <a:srgbClr val="000000">
                <a:alpha val="59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  <a:latin typeface="Corbel" charset="0"/>
              </a:defRPr>
            </a:lvl1pPr>
          </a:lstStyle>
          <a:p>
            <a:fld id="{06AEC25F-F7A6-204D-A053-9C4C6C240542}" type="datetimeFigureOut">
              <a:rPr lang="en-US"/>
              <a:pPr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charset="0"/>
              </a:defRPr>
            </a:lvl1pPr>
          </a:lstStyle>
          <a:p>
            <a:fld id="{B8E10759-1381-3F43-B841-47FB2A8DEB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0" r:id="rId2"/>
    <p:sldLayoutId id="2147483696" r:id="rId3"/>
    <p:sldLayoutId id="2147483691" r:id="rId4"/>
    <p:sldLayoutId id="2147483692" r:id="rId5"/>
    <p:sldLayoutId id="2147483693" r:id="rId6"/>
    <p:sldLayoutId id="2147483697" r:id="rId7"/>
    <p:sldLayoutId id="2147483698" r:id="rId8"/>
    <p:sldLayoutId id="2147483699" r:id="rId9"/>
    <p:sldLayoutId id="2147483694" r:id="rId10"/>
    <p:sldLayoutId id="214748370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</a:defRPr>
      </a:lvl9pPr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2"/>
        <a:buChar char="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charset="2"/>
        <a:buChar char=""/>
        <a:defRPr lang="en-US"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Preposition PowerPoint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The Preposition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2"/>
              <a:buNone/>
            </a:pPr>
            <a:r>
              <a:rPr lang="en-US" dirty="0"/>
              <a:t>Preposition</a:t>
            </a:r>
          </a:p>
          <a:p>
            <a:pPr>
              <a:buFont typeface="Wingdings 2" charset="2"/>
              <a:buNone/>
            </a:pPr>
            <a:endParaRPr lang="en-US" dirty="0"/>
          </a:p>
          <a:p>
            <a:pPr>
              <a:buFont typeface="Wingdings 2" charset="2"/>
              <a:buNone/>
            </a:pPr>
            <a:r>
              <a:rPr lang="en-US" dirty="0"/>
              <a:t>Three ways a preposition is found</a:t>
            </a:r>
            <a:r>
              <a:rPr lang="en-US" dirty="0" smtClean="0"/>
              <a:t> – location</a:t>
            </a:r>
            <a:r>
              <a:rPr lang="en-US" dirty="0"/>
              <a:t>, timing, and direction.</a:t>
            </a:r>
          </a:p>
          <a:p>
            <a:r>
              <a:rPr lang="en-US" dirty="0"/>
              <a:t>Location (On, under, in)</a:t>
            </a:r>
          </a:p>
          <a:p>
            <a:r>
              <a:rPr lang="en-US" dirty="0"/>
              <a:t>Timing (Before, after, during)</a:t>
            </a:r>
          </a:p>
          <a:p>
            <a:r>
              <a:rPr lang="en-US" dirty="0"/>
              <a:t>Direction (From, towards, to)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14600" y="1828800"/>
            <a:ext cx="7315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orbel" charset="0"/>
              </a:rPr>
              <a:t>-</a:t>
            </a:r>
            <a:r>
              <a:rPr lang="en-US" sz="3200">
                <a:latin typeface="Corbel" charset="0"/>
              </a:rPr>
              <a:t>shows</a:t>
            </a:r>
            <a:r>
              <a:rPr lang="en-US" sz="2400">
                <a:latin typeface="Corbel" charset="0"/>
              </a:rPr>
              <a:t> </a:t>
            </a:r>
            <a:r>
              <a:rPr lang="en-US" sz="3200">
                <a:latin typeface="Corbel" charset="0"/>
              </a:rPr>
              <a:t>relationship between </a:t>
            </a:r>
          </a:p>
          <a:p>
            <a:r>
              <a:rPr lang="en-US" sz="3200">
                <a:latin typeface="Corbel" charset="0"/>
              </a:rPr>
              <a:t>two nouns 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Examples of Prepositions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“He </a:t>
            </a:r>
            <a:r>
              <a:rPr lang="en-US" dirty="0"/>
              <a:t>is sitting </a:t>
            </a:r>
            <a:r>
              <a:rPr lang="en-US" b="1" i="1" dirty="0"/>
              <a:t>on</a:t>
            </a:r>
            <a:r>
              <a:rPr lang="en-US" dirty="0"/>
              <a:t> the stool.</a:t>
            </a:r>
            <a:endParaRPr lang="en-US" dirty="0" smtClean="0"/>
          </a:p>
          <a:p>
            <a:pPr>
              <a:buFont typeface="Wingdings 2" charset="2"/>
              <a:buNone/>
            </a:pPr>
            <a:r>
              <a:rPr lang="en-US" dirty="0" smtClean="0"/>
              <a:t>	Two </a:t>
            </a:r>
            <a:r>
              <a:rPr lang="en-US" dirty="0"/>
              <a:t>things: he + stool</a:t>
            </a:r>
            <a:endParaRPr lang="en-US" dirty="0" smtClean="0"/>
          </a:p>
          <a:p>
            <a:pPr>
              <a:buFont typeface="Wingdings 2" charset="2"/>
              <a:buNone/>
            </a:pPr>
            <a:r>
              <a:rPr lang="en-US" dirty="0" smtClean="0"/>
              <a:t>	Relationship</a:t>
            </a:r>
            <a:r>
              <a:rPr lang="en-US" dirty="0"/>
              <a:t>: one is sitting </a:t>
            </a:r>
            <a:r>
              <a:rPr lang="en-US" b="1" i="1" dirty="0"/>
              <a:t>on</a:t>
            </a:r>
            <a:r>
              <a:rPr lang="en-US" dirty="0"/>
              <a:t> the other.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pencil is </a:t>
            </a:r>
            <a:r>
              <a:rPr lang="en-US" b="1" i="1" dirty="0"/>
              <a:t>in</a:t>
            </a:r>
            <a:r>
              <a:rPr lang="en-US" dirty="0"/>
              <a:t> my hand.</a:t>
            </a:r>
            <a:endParaRPr lang="en-US" dirty="0" smtClean="0"/>
          </a:p>
          <a:p>
            <a:pPr>
              <a:buFont typeface="Wingdings 2" charset="2"/>
              <a:buNone/>
            </a:pPr>
            <a:r>
              <a:rPr lang="en-US" dirty="0" smtClean="0"/>
              <a:t>	Two </a:t>
            </a:r>
            <a:r>
              <a:rPr lang="en-US" dirty="0"/>
              <a:t>things: pencil + hand</a:t>
            </a:r>
            <a:endParaRPr lang="en-US" dirty="0" smtClean="0"/>
          </a:p>
          <a:p>
            <a:pPr>
              <a:buFont typeface="Wingdings 2" charset="2"/>
              <a:buNone/>
            </a:pPr>
            <a:r>
              <a:rPr lang="en-US" dirty="0" smtClean="0"/>
              <a:t>	Relationship</a:t>
            </a:r>
            <a:r>
              <a:rPr lang="en-US" dirty="0"/>
              <a:t>: one is </a:t>
            </a:r>
            <a:r>
              <a:rPr lang="en-US" b="1" i="1" dirty="0"/>
              <a:t>in</a:t>
            </a:r>
            <a:r>
              <a:rPr lang="en-US" dirty="0"/>
              <a:t> the other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Practice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2"/>
              <a:buNone/>
            </a:pPr>
            <a:r>
              <a:rPr lang="en-US" sz="2800" dirty="0" smtClean="0"/>
              <a:t>The </a:t>
            </a:r>
            <a:r>
              <a:rPr lang="en-US" sz="2800" dirty="0"/>
              <a:t>cow jumped over the fence.</a:t>
            </a:r>
          </a:p>
          <a:p>
            <a:pPr>
              <a:buFont typeface="Wingdings 2" charset="2"/>
              <a:buNone/>
            </a:pPr>
            <a:r>
              <a:rPr lang="en-US" sz="2800" b="1" i="1" dirty="0"/>
              <a:t>Over</a:t>
            </a:r>
          </a:p>
          <a:p>
            <a:pPr>
              <a:buFont typeface="Wingdings 2" charset="2"/>
              <a:buNone/>
            </a:pPr>
            <a:r>
              <a:rPr lang="en-US" sz="2800" dirty="0"/>
              <a:t>Two things: cow + fence</a:t>
            </a:r>
          </a:p>
          <a:p>
            <a:pPr>
              <a:buFont typeface="Wingdings 2" charset="2"/>
              <a:buNone/>
            </a:pPr>
            <a:r>
              <a:rPr lang="en-US" sz="2800" dirty="0"/>
              <a:t>Relationship: one jumped </a:t>
            </a:r>
            <a:r>
              <a:rPr lang="en-US" sz="2800" b="1" i="1" dirty="0"/>
              <a:t>over</a:t>
            </a:r>
            <a:r>
              <a:rPr lang="en-US" sz="2800" dirty="0"/>
              <a:t> the other </a:t>
            </a:r>
            <a:endParaRPr lang="en-US" sz="2800" dirty="0" smtClean="0"/>
          </a:p>
          <a:p>
            <a:pPr>
              <a:buFont typeface="Wingdings 2" charset="2"/>
              <a:buNone/>
            </a:pPr>
            <a:endParaRPr lang="en-US" sz="2800" dirty="0" smtClean="0"/>
          </a:p>
          <a:p>
            <a:pPr>
              <a:buFont typeface="Wingdings 2" charset="2"/>
              <a:buNone/>
            </a:pPr>
            <a:r>
              <a:rPr lang="en-US" sz="2800" dirty="0" smtClean="0"/>
              <a:t>Phil </a:t>
            </a:r>
            <a:r>
              <a:rPr lang="en-US" sz="2800" dirty="0"/>
              <a:t>turned off the light.</a:t>
            </a:r>
          </a:p>
          <a:p>
            <a:pPr>
              <a:buFont typeface="Wingdings 2" charset="2"/>
              <a:buNone/>
            </a:pPr>
            <a:r>
              <a:rPr lang="en-US" sz="2800" b="1" i="1" dirty="0"/>
              <a:t>Off</a:t>
            </a:r>
          </a:p>
          <a:p>
            <a:pPr>
              <a:buFont typeface="Wingdings 2" charset="2"/>
              <a:buNone/>
            </a:pPr>
            <a:r>
              <a:rPr lang="en-US" sz="2800" dirty="0"/>
              <a:t>Two things: Phil + light</a:t>
            </a:r>
          </a:p>
          <a:p>
            <a:pPr>
              <a:buFont typeface="Wingdings 2" charset="2"/>
              <a:buNone/>
            </a:pPr>
            <a:r>
              <a:rPr lang="en-US" sz="2800" dirty="0"/>
              <a:t>Relationship: one turned </a:t>
            </a:r>
            <a:r>
              <a:rPr lang="en-US" sz="2800" b="1" i="1" dirty="0"/>
              <a:t>off </a:t>
            </a:r>
            <a:r>
              <a:rPr lang="en-US" sz="2800" dirty="0"/>
              <a:t>the other</a:t>
            </a:r>
          </a:p>
          <a:p>
            <a:pPr>
              <a:buFont typeface="Wingdings 2" charset="2"/>
              <a:buNone/>
            </a:pPr>
            <a:endParaRPr lang="en-US" sz="2800" dirty="0"/>
          </a:p>
          <a:p>
            <a:pPr>
              <a:buFont typeface="Wingdings 2" charset="2"/>
              <a:buNone/>
            </a:pPr>
            <a:endParaRPr lang="en-US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Prepositional Phrases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2"/>
              <a:buNone/>
            </a:pPr>
            <a:r>
              <a:rPr lang="en-US" dirty="0"/>
              <a:t>These are prepositional phrases:</a:t>
            </a:r>
          </a:p>
          <a:p>
            <a:r>
              <a:rPr lang="en-US" dirty="0"/>
              <a:t>off the light</a:t>
            </a:r>
          </a:p>
          <a:p>
            <a:r>
              <a:rPr lang="en-US" dirty="0"/>
              <a:t>over the fence</a:t>
            </a:r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/>
              <a:t>the</a:t>
            </a:r>
            <a:r>
              <a:rPr lang="en-US" dirty="0" smtClean="0"/>
              <a:t> stool</a:t>
            </a:r>
          </a:p>
          <a:p>
            <a:pPr>
              <a:buFont typeface="Wingdings 2" charset="2"/>
              <a:buNone/>
            </a:pPr>
            <a:endParaRPr lang="en-US" dirty="0"/>
          </a:p>
          <a:p>
            <a:pPr>
              <a:buFont typeface="Wingdings 2" charset="2"/>
              <a:buNone/>
            </a:pPr>
            <a:r>
              <a:rPr lang="en-US" dirty="0"/>
              <a:t>Prepositional phrases start with a preposition and end with the object of the preposition.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What’s a Prepositional Phase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2"/>
              <a:buNone/>
            </a:pPr>
            <a:r>
              <a:rPr lang="en-US"/>
              <a:t>He turned off the light.</a:t>
            </a:r>
          </a:p>
          <a:p>
            <a:pPr>
              <a:buFont typeface="Wingdings 2" charset="2"/>
              <a:buNone/>
            </a:pPr>
            <a:r>
              <a:rPr lang="en-US"/>
              <a:t>The prepositional phrase is:</a:t>
            </a:r>
          </a:p>
          <a:p>
            <a:pPr>
              <a:buFont typeface="Wingdings 2" charset="2"/>
              <a:buNone/>
            </a:pPr>
            <a:r>
              <a:rPr lang="en-US"/>
              <a:t>off the light</a:t>
            </a:r>
          </a:p>
          <a:p>
            <a:pPr>
              <a:buFont typeface="Wingdings 2" charset="2"/>
              <a:buNone/>
            </a:pPr>
            <a:endParaRPr lang="en-US"/>
          </a:p>
          <a:p>
            <a:pPr>
              <a:buFont typeface="Wingdings 2" charset="2"/>
              <a:buNone/>
            </a:pPr>
            <a:r>
              <a:rPr lang="en-US"/>
              <a:t>           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rot="16200000" flipV="1">
            <a:off x="876300" y="3390900"/>
            <a:ext cx="455613" cy="379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19400" y="3505200"/>
            <a:ext cx="4267200" cy="523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Object of the preposition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2514600" y="32004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1000" y="3886200"/>
            <a:ext cx="1905000" cy="523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Preposition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410200" y="1524000"/>
            <a:ext cx="315595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i="1" u="sng">
                <a:latin typeface="Corbel" charset="0"/>
              </a:rPr>
              <a:t> Object of a prep:</a:t>
            </a:r>
          </a:p>
          <a:p>
            <a:pPr>
              <a:buFont typeface="Arial" charset="0"/>
              <a:buChar char="•"/>
            </a:pPr>
            <a:r>
              <a:rPr lang="en-US" sz="2000">
                <a:latin typeface="Corbel" charset="0"/>
              </a:rPr>
              <a:t>Must be a noun or pronoun</a:t>
            </a:r>
          </a:p>
          <a:p>
            <a:pPr>
              <a:buFont typeface="Arial" charset="0"/>
              <a:buChar char="•"/>
            </a:pPr>
            <a:r>
              <a:rPr lang="en-US" sz="2000">
                <a:latin typeface="Corbel" charset="0"/>
              </a:rPr>
              <a:t> always comes at the end of a prepositional phase.</a:t>
            </a:r>
            <a:endParaRPr lang="en-US" sz="2800">
              <a:latin typeface="Corbel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Practice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2"/>
              <a:buNone/>
            </a:pPr>
            <a:r>
              <a:rPr lang="en-US" dirty="0"/>
              <a:t>Directions: Find the prepositional phrases then name the preposition and the object.</a:t>
            </a:r>
            <a:endParaRPr lang="en-US" dirty="0" smtClean="0"/>
          </a:p>
          <a:p>
            <a:pPr>
              <a:buFont typeface="Wingdings 2" charset="2"/>
              <a:buNone/>
            </a:pPr>
            <a:endParaRPr lang="en-US" dirty="0" smtClean="0"/>
          </a:p>
          <a:p>
            <a:pPr>
              <a:buFont typeface="Wingdings 2" charset="2"/>
              <a:buNone/>
            </a:pPr>
            <a:r>
              <a:rPr lang="en-US" dirty="0" smtClean="0"/>
              <a:t>I </a:t>
            </a:r>
            <a:r>
              <a:rPr lang="en-US" dirty="0"/>
              <a:t>sat</a:t>
            </a:r>
            <a:r>
              <a:rPr lang="en-US" dirty="0" smtClean="0"/>
              <a:t> on </a:t>
            </a:r>
            <a:r>
              <a:rPr lang="en-US" dirty="0"/>
              <a:t>the desk. </a:t>
            </a:r>
            <a:endParaRPr lang="en-US" dirty="0" smtClean="0"/>
          </a:p>
          <a:p>
            <a:pPr>
              <a:buFont typeface="Wingdings 2" charset="2"/>
              <a:buNone/>
            </a:pPr>
            <a:endParaRPr lang="en-US" dirty="0" smtClean="0"/>
          </a:p>
          <a:p>
            <a:pPr>
              <a:buFont typeface="Wingdings 2" charset="2"/>
              <a:buNone/>
            </a:pPr>
            <a:r>
              <a:rPr lang="en-US" dirty="0" smtClean="0"/>
              <a:t>Prepositional </a:t>
            </a:r>
            <a:r>
              <a:rPr lang="en-US" dirty="0"/>
              <a:t>phrase:</a:t>
            </a:r>
            <a:r>
              <a:rPr lang="en-US" dirty="0" smtClean="0"/>
              <a:t> on </a:t>
            </a:r>
            <a:r>
              <a:rPr lang="en-US" dirty="0"/>
              <a:t>the desk</a:t>
            </a:r>
          </a:p>
          <a:p>
            <a:pPr>
              <a:buFont typeface="Wingdings 2" charset="2"/>
              <a:buNone/>
            </a:pPr>
            <a:r>
              <a:rPr lang="en-US" dirty="0"/>
              <a:t>Preposition:</a:t>
            </a:r>
            <a:r>
              <a:rPr lang="en-US" dirty="0" smtClean="0"/>
              <a:t> on </a:t>
            </a:r>
            <a:endParaRPr lang="en-US" dirty="0"/>
          </a:p>
          <a:p>
            <a:pPr>
              <a:buFont typeface="Wingdings 2" charset="2"/>
              <a:buNone/>
            </a:pPr>
            <a:r>
              <a:rPr lang="en-US" dirty="0"/>
              <a:t>Object: desk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More practice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2"/>
              <a:buNone/>
            </a:pPr>
            <a:r>
              <a:rPr lang="en-US"/>
              <a:t>I put the poster on the wall.</a:t>
            </a:r>
          </a:p>
          <a:p>
            <a:pPr>
              <a:buFont typeface="Wingdings 2" charset="2"/>
              <a:buNone/>
            </a:pPr>
            <a:r>
              <a:rPr lang="en-US"/>
              <a:t>Prepositional phrase: on the wall</a:t>
            </a:r>
          </a:p>
          <a:p>
            <a:pPr>
              <a:buFont typeface="Wingdings 2" charset="2"/>
              <a:buNone/>
            </a:pPr>
            <a:r>
              <a:rPr lang="en-US"/>
              <a:t>Preposition: on </a:t>
            </a:r>
          </a:p>
          <a:p>
            <a:pPr>
              <a:buFont typeface="Wingdings 2" charset="2"/>
              <a:buNone/>
            </a:pPr>
            <a:r>
              <a:rPr lang="en-US"/>
              <a:t>Object: wall</a:t>
            </a:r>
          </a:p>
          <a:p>
            <a:pPr>
              <a:buFont typeface="Wingdings 2" charset="2"/>
              <a:buNone/>
            </a:pPr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Review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2"/>
              <a:buNone/>
            </a:pPr>
            <a:r>
              <a:rPr lang="en-US" dirty="0"/>
              <a:t>A preposition is…</a:t>
            </a:r>
            <a:endParaRPr lang="en-US" dirty="0" smtClean="0"/>
          </a:p>
          <a:p>
            <a:pPr>
              <a:buFont typeface="Wingdings 2" charset="2"/>
              <a:buNone/>
            </a:pPr>
            <a:r>
              <a:rPr lang="en-US" dirty="0" smtClean="0"/>
              <a:t>	A </a:t>
            </a:r>
            <a:r>
              <a:rPr lang="en-US" dirty="0"/>
              <a:t>part of speech that show relation between two nouns</a:t>
            </a:r>
            <a:endParaRPr lang="en-US" dirty="0" smtClean="0"/>
          </a:p>
          <a:p>
            <a:pPr>
              <a:buFont typeface="Wingdings 2" charset="2"/>
              <a:buNone/>
            </a:pPr>
            <a:r>
              <a:rPr lang="en-US" dirty="0" smtClean="0"/>
              <a:t>A </a:t>
            </a:r>
            <a:r>
              <a:rPr lang="en-US" dirty="0"/>
              <a:t>prepositional phrase is…</a:t>
            </a:r>
            <a:endParaRPr lang="en-US" dirty="0" smtClean="0"/>
          </a:p>
          <a:p>
            <a:pPr>
              <a:buFont typeface="Wingdings 2" charset="2"/>
              <a:buNone/>
            </a:pPr>
            <a:r>
              <a:rPr lang="en-US" dirty="0" smtClean="0"/>
              <a:t>	A </a:t>
            </a:r>
            <a:r>
              <a:rPr lang="en-US" dirty="0"/>
              <a:t>phrase that starts with a preposition and ends with a object of a preposition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An object of a preposition is…</a:t>
            </a:r>
          </a:p>
          <a:p>
            <a:pPr>
              <a:buNone/>
            </a:pPr>
            <a:r>
              <a:rPr lang="en-US" dirty="0" smtClean="0"/>
              <a:t>	a noun or pronoun</a:t>
            </a:r>
          </a:p>
          <a:p>
            <a:pPr>
              <a:buFont typeface="Wingdings 2" charset="2"/>
              <a:buNone/>
            </a:pPr>
            <a:endParaRPr lang="en-US" dirty="0" smtClean="0"/>
          </a:p>
          <a:p>
            <a:pPr>
              <a:buFont typeface="Wingdings 2" charset="2"/>
              <a:buNone/>
            </a:pPr>
            <a:endParaRPr lang="en-US" dirty="0"/>
          </a:p>
          <a:p>
            <a:pPr>
              <a:buFont typeface="Wingdings 2" charset="2"/>
              <a:buNone/>
            </a:pP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125</TotalTime>
  <Words>240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Preposition PowerPoint </vt:lpstr>
      <vt:lpstr>The Preposition</vt:lpstr>
      <vt:lpstr>Examples of Prepositions</vt:lpstr>
      <vt:lpstr>Practice</vt:lpstr>
      <vt:lpstr>Prepositional Phrases</vt:lpstr>
      <vt:lpstr>What’s a Prepositional Phase</vt:lpstr>
      <vt:lpstr>Practice</vt:lpstr>
      <vt:lpstr>More practice </vt:lpstr>
      <vt:lpstr>Review</vt:lpstr>
    </vt:vector>
  </TitlesOfParts>
  <Company>Kyrene School District #28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 PowerPoint</dc:title>
  <dc:creator>Kyrene User</dc:creator>
  <cp:lastModifiedBy>Lisa Landis</cp:lastModifiedBy>
  <cp:revision>16</cp:revision>
  <dcterms:created xsi:type="dcterms:W3CDTF">2011-10-24T23:27:47Z</dcterms:created>
  <dcterms:modified xsi:type="dcterms:W3CDTF">2012-08-18T06:10:49Z</dcterms:modified>
</cp:coreProperties>
</file>