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50B4D-1DB2-4CA0-8DAC-B2D84C9CDF94}" type="datetimeFigureOut">
              <a:rPr lang="en-US" smtClean="0"/>
              <a:pPr/>
              <a:t>8/16/2012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2AA71-1192-4818-A286-5FD0F921F7B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062B2-120C-4BBA-BB43-D692F205C3B9}" type="datetimeFigureOut">
              <a:rPr lang="en-US" smtClean="0"/>
              <a:pPr/>
              <a:t>8/16/2012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B0CC4-4755-49A8-897F-2E22D26D644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B0CC4-4755-49A8-897F-2E22D26D644E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B0CC4-4755-49A8-897F-2E22D26D644E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B0CC4-4755-49A8-897F-2E22D26D644E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B0CC4-4755-49A8-897F-2E22D26D644E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B0CC4-4755-49A8-897F-2E22D26D644E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B0CC4-4755-49A8-897F-2E22D26D644E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B0CC4-4755-49A8-897F-2E22D26D644E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B0CC4-4755-49A8-897F-2E22D26D644E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A7A9-F7CA-4C58-B6BA-7AE1D523CEA8}" type="datetimeFigureOut">
              <a:rPr lang="en-US" smtClean="0"/>
              <a:pPr/>
              <a:t>8/16/2012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E5CF-9358-466B-8279-627766130B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A7A9-F7CA-4C58-B6BA-7AE1D523CEA8}" type="datetimeFigureOut">
              <a:rPr lang="en-US" smtClean="0"/>
              <a:pPr/>
              <a:t>8/16/2012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E5CF-9358-466B-8279-627766130B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A7A9-F7CA-4C58-B6BA-7AE1D523CEA8}" type="datetimeFigureOut">
              <a:rPr lang="en-US" smtClean="0"/>
              <a:pPr/>
              <a:t>8/16/2012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E5CF-9358-466B-8279-627766130B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A7A9-F7CA-4C58-B6BA-7AE1D523CEA8}" type="datetimeFigureOut">
              <a:rPr lang="en-US" smtClean="0"/>
              <a:pPr/>
              <a:t>8/16/2012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E5CF-9358-466B-8279-627766130B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A7A9-F7CA-4C58-B6BA-7AE1D523CEA8}" type="datetimeFigureOut">
              <a:rPr lang="en-US" smtClean="0"/>
              <a:pPr/>
              <a:t>8/16/2012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E5CF-9358-466B-8279-627766130B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A7A9-F7CA-4C58-B6BA-7AE1D523CEA8}" type="datetimeFigureOut">
              <a:rPr lang="en-US" smtClean="0"/>
              <a:pPr/>
              <a:t>8/16/2012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E5CF-9358-466B-8279-627766130B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A7A9-F7CA-4C58-B6BA-7AE1D523CEA8}" type="datetimeFigureOut">
              <a:rPr lang="en-US" smtClean="0"/>
              <a:pPr/>
              <a:t>8/16/2012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E5CF-9358-466B-8279-627766130B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A7A9-F7CA-4C58-B6BA-7AE1D523CEA8}" type="datetimeFigureOut">
              <a:rPr lang="en-US" smtClean="0"/>
              <a:pPr/>
              <a:t>8/16/2012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E5CF-9358-466B-8279-627766130B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A7A9-F7CA-4C58-B6BA-7AE1D523CEA8}" type="datetimeFigureOut">
              <a:rPr lang="en-US" smtClean="0"/>
              <a:pPr/>
              <a:t>8/16/2012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E5CF-9358-466B-8279-627766130B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A7A9-F7CA-4C58-B6BA-7AE1D523CEA8}" type="datetimeFigureOut">
              <a:rPr lang="en-US" smtClean="0"/>
              <a:pPr/>
              <a:t>8/16/2012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E5CF-9358-466B-8279-627766130B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A7A9-F7CA-4C58-B6BA-7AE1D523CEA8}" type="datetimeFigureOut">
              <a:rPr lang="en-US" smtClean="0"/>
              <a:pPr/>
              <a:t>8/16/2012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E5CF-9358-466B-8279-627766130B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BA7A9-F7CA-4C58-B6BA-7AE1D523CEA8}" type="datetimeFigureOut">
              <a:rPr lang="en-US" smtClean="0"/>
              <a:pPr/>
              <a:t>8/16/2012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E5CF-9358-466B-8279-627766130BA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1571613"/>
            <a:ext cx="8101042" cy="2028838"/>
          </a:xfrm>
        </p:spPr>
        <p:txBody>
          <a:bodyPr>
            <a:normAutofit/>
          </a:bodyPr>
          <a:lstStyle/>
          <a:p>
            <a:r>
              <a:rPr lang="en-GB" sz="9600" b="1" u="sng" dirty="0" smtClean="0">
                <a:solidFill>
                  <a:schemeClr val="bg1"/>
                </a:solidFill>
              </a:rPr>
              <a:t>POETRY</a:t>
            </a:r>
            <a:endParaRPr lang="en-GB" sz="9600" b="1" u="sng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5400" b="1" u="sng" smtClean="0">
                <a:solidFill>
                  <a:schemeClr val="bg1"/>
                </a:solidFill>
              </a:rPr>
              <a:t>HOW TO UNDERSTAND </a:t>
            </a:r>
            <a:r>
              <a:rPr lang="en-GB" sz="5400" b="1" u="sng" dirty="0" smtClean="0">
                <a:solidFill>
                  <a:schemeClr val="bg1"/>
                </a:solidFill>
              </a:rPr>
              <a:t>ONOMATOPOEIA.</a:t>
            </a:r>
            <a:endParaRPr lang="en-GB" sz="54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FF0000"/>
                </a:solidFill>
              </a:rPr>
              <a:t>WORDSEARCH</a:t>
            </a:r>
            <a:endParaRPr lang="en-GB" sz="7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</a:rPr>
              <a:t>Complete the word search </a:t>
            </a:r>
          </a:p>
          <a:p>
            <a:r>
              <a:rPr lang="en-GB" sz="5400" b="1" dirty="0" smtClean="0">
                <a:solidFill>
                  <a:srgbClr val="FF0000"/>
                </a:solidFill>
              </a:rPr>
              <a:t>Then try to define the poetry terms</a:t>
            </a:r>
          </a:p>
          <a:p>
            <a:r>
              <a:rPr lang="en-GB" sz="5400" b="1" dirty="0" smtClean="0">
                <a:solidFill>
                  <a:srgbClr val="FF0000"/>
                </a:solidFill>
              </a:rPr>
              <a:t>Need a dictionary?... Go get one!</a:t>
            </a:r>
            <a:endParaRPr lang="en-GB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6000" b="1" u="sng" dirty="0" smtClean="0">
                <a:solidFill>
                  <a:srgbClr val="FF0000"/>
                </a:solidFill>
              </a:rPr>
              <a:t>POETRY TERMS</a:t>
            </a:r>
            <a:endParaRPr lang="en-GB" sz="60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What do you know already?</a:t>
            </a:r>
          </a:p>
          <a:p>
            <a:r>
              <a:rPr lang="en-GB" sz="4000" b="1" dirty="0" smtClean="0">
                <a:solidFill>
                  <a:srgbClr val="FF0000"/>
                </a:solidFill>
              </a:rPr>
              <a:t>What about onomatopoeia?</a:t>
            </a: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dirty="0" smtClean="0">
                <a:solidFill>
                  <a:srgbClr val="FF0000"/>
                </a:solidFill>
              </a:rPr>
              <a:t>An onomatopoeia is a </a:t>
            </a:r>
            <a:r>
              <a:rPr lang="en-GB" sz="4000" dirty="0">
                <a:solidFill>
                  <a:srgbClr val="FF0000"/>
                </a:solidFill>
              </a:rPr>
              <a:t>word which </a:t>
            </a:r>
            <a:r>
              <a:rPr lang="en-GB" sz="4000" dirty="0" smtClean="0">
                <a:solidFill>
                  <a:srgbClr val="FF0000"/>
                </a:solidFill>
              </a:rPr>
              <a:t>sounds like </a:t>
            </a:r>
            <a:r>
              <a:rPr lang="en-GB" sz="4000" dirty="0">
                <a:solidFill>
                  <a:srgbClr val="FF0000"/>
                </a:solidFill>
              </a:rPr>
              <a:t>the thing it is describing. </a:t>
            </a:r>
            <a:endParaRPr lang="en-GB" sz="4000" dirty="0" smtClean="0">
              <a:solidFill>
                <a:srgbClr val="FF0000"/>
              </a:solidFill>
            </a:endParaRPr>
          </a:p>
          <a:p>
            <a:r>
              <a:rPr lang="en-GB" sz="4000" dirty="0" err="1" smtClean="0">
                <a:solidFill>
                  <a:srgbClr val="FF0000"/>
                </a:solidFill>
              </a:rPr>
              <a:t>E.g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sz="4000" dirty="0">
                <a:solidFill>
                  <a:srgbClr val="FF0000"/>
                </a:solidFill>
              </a:rPr>
              <a:t>The leaves </a:t>
            </a:r>
            <a:r>
              <a:rPr lang="en-GB" sz="4000" b="1" dirty="0">
                <a:solidFill>
                  <a:srgbClr val="FF0000"/>
                </a:solidFill>
              </a:rPr>
              <a:t>crunched</a:t>
            </a:r>
            <a:r>
              <a:rPr lang="en-GB" sz="4000" dirty="0">
                <a:solidFill>
                  <a:srgbClr val="FF0000"/>
                </a:solidFill>
              </a:rPr>
              <a:t> under my footsteps</a:t>
            </a:r>
            <a:r>
              <a:rPr lang="en-GB" sz="40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GB" sz="4000" dirty="0" err="1" smtClean="0">
                <a:solidFill>
                  <a:srgbClr val="FF0000"/>
                </a:solidFill>
              </a:rPr>
              <a:t>E.g</a:t>
            </a:r>
            <a:r>
              <a:rPr lang="en-GB" sz="4000" dirty="0" smtClean="0">
                <a:solidFill>
                  <a:srgbClr val="FF0000"/>
                </a:solidFill>
              </a:rPr>
              <a:t> Fireworks </a:t>
            </a:r>
            <a:r>
              <a:rPr lang="en-GB" sz="4000" b="1" dirty="0" smtClean="0">
                <a:solidFill>
                  <a:srgbClr val="FF0000"/>
                </a:solidFill>
              </a:rPr>
              <a:t>bang</a:t>
            </a:r>
            <a:r>
              <a:rPr lang="en-GB" sz="4000" dirty="0" smtClean="0">
                <a:solidFill>
                  <a:srgbClr val="FF0000"/>
                </a:solidFill>
              </a:rPr>
              <a:t> very loudly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WHAT ONOMATOPOEIA’S CAN YOU EXPECT TO HEAR IN THIS PICTURE?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14554"/>
            <a:ext cx="8715404" cy="5472114"/>
          </a:xfrm>
        </p:spPr>
        <p:txBody>
          <a:bodyPr/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Crunch – footsteps on snow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Snap – tree branches snapping 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Whoosh – wind blowing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Bang – snowballs hitting the building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Yowl – People being hit by snowballs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Whisper – of the wind</a:t>
            </a:r>
          </a:p>
          <a:p>
            <a:pPr>
              <a:buNone/>
            </a:pPr>
            <a:endParaRPr lang="en-GB" sz="3600" dirty="0" smtClean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705 0.80643 C 0.58107 0.81128 0.56458 0.81683 0.54774 0.81776 C 0.50243 0.82007 0.41128 0.82331 0.41128 0.82331 C 0.34791 0.83372 0.29635 0.83002 0.2309 0.82516 C 0.21389 0.81637 0.19548 0.81059 0.18038 0.79718 C 0.15469 0.77428 0.17604 0.79186 0.15781 0.76503 C 0.15538 0.76202 0.14913 0.7574 0.14913 0.7574 C 0.146 0.75115 0.14201 0.7456 0.13923 0.7389 C 0.13785 0.73473 0.1375 0.73011 0.13663 0.72572 C 0.13333 0.67784 0.13732 0.66697 0.1592 0.63205 C 0.16632 0.62049 0.17274 0.60731 0.18455 0.60384 C 0.19965 0.59944 0.2158 0.59944 0.2309 0.59436 C 0.24583 0.58927 0.26094 0.58418 0.27587 0.57955 C 0.33889 0.5821 0.38559 0.57955 0.45208 0.57377 C 0.45642 0.56892 0.46875 0.55735 0.47326 0.54949 C 0.47448 0.54718 0.47482 0.54394 0.47604 0.54186 C 0.47725 0.53908 0.47899 0.537 0.48038 0.53446 C 0.48594 0.50347 0.48507 0.51387 0.46475 0.45351 C 0.45416 0.42322 0.42587 0.35268 0.40278 0.31868 C 0.39861 0.31244 0.3941 0.3062 0.38871 0.3018 C 0.37378 0.28978 0.35347 0.28191 0.33663 0.27891 C 0.2684 0.28862 0.23403 0.28446 0.17899 0.3092 C 0.16823 0.31406 0.15781 0.31984 0.14774 0.32609 C 0.13507 0.33418 0.10989 0.35245 0.10989 0.35245 C 0.1059 0.37373 0.1125 0.34459 0.10278 0.36563 C 0.09913 0.37326 0.0967 0.38159 0.09444 0.38992 C 0.08923 0.40726 0.08837 0.42646 0.08021 0.44218 C 0.06528 0.52174 0.02882 0.57909 -0.02396 0.62234 C -0.04011 0.63575 -0.04202 0.63922 -0.0592 0.64685 C -0.08559 0.65888 -0.11389 0.65795 -0.13941 0.67114 C -0.16094 0.66559 -0.15816 0.6709 -0.16754 0.65425 C -0.17066 0.62465 -0.16597 0.65564 -0.17327 0.63205 C -0.17483 0.6272 -0.17604 0.60453 -0.17604 0.60384 C -0.17518 0.57724 -0.17448 0.55111 -0.17327 0.52498 C -0.17205 0.49769 -0.15365 0.46901 -0.14219 0.44819 C -0.15347 0.44449 -0.1434 0.44912 -0.15643 0.43501 C -0.17431 0.41535 -0.19236 0.39616 -0.21146 0.37858 C -0.24323 0.34875 -0.27604 0.321 -0.30834 0.29232 C -0.34375 0.26064 -0.30886 0.27891 -0.33368 0.26619 C -0.34497 0.26017 -0.37014 0.25879 -0.37327 0.25832 C -0.38698 0.23103 -0.39167 0.19704 -0.39566 0.16466 C -0.39236 0.14801 -0.3915 0.12997 -0.38594 0.11424 C -0.37084 0.07077 -0.3408 0.06175 -0.31684 0.02983 C -0.31424 0.02613 -0.31146 0.02197 -0.30834 0.0185 C -0.30521 0.01503 -0.30156 0.01272 -0.29861 0.00902 C -0.28021 -0.01434 -0.26441 -0.0377 -0.2408 -0.05273 C -0.21997 -0.06591 -0.19584 -0.07077 -0.17327 -0.07724 C -0.15122 -0.07655 -0.12882 -0.07956 -0.10712 -0.07354 C -0.09375 -0.06984 -0.08316 -0.06268 -0.07031 -0.05851 C -0.06233 -0.05065 -0.0441 -0.02729 -0.03368 -0.0229 C -0.02709 -0.01688 -0.02153 -0.00717 -0.01406 -0.00416 C -0.01215 -0.00347 -0.01025 -0.00255 -0.00834 -0.00208 C -0.00556 -0.00139 -2.77778E-7 -0.00023 -2.77778E-7 -0.00023 " pathEditMode="relative" ptsTypes="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WHAT ONOMATOPOEIA’S CAN YOU HEAR IN THIS PICTURE?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900" b="1" dirty="0" smtClean="0">
                <a:solidFill>
                  <a:schemeClr val="bg1"/>
                </a:solidFill>
              </a:rPr>
              <a:t>Crunch of leaves</a:t>
            </a:r>
          </a:p>
          <a:p>
            <a:r>
              <a:rPr lang="en-GB" sz="3900" b="1" dirty="0" err="1" smtClean="0">
                <a:solidFill>
                  <a:schemeClr val="bg1"/>
                </a:solidFill>
              </a:rPr>
              <a:t>Whisting</a:t>
            </a:r>
            <a:r>
              <a:rPr lang="en-GB" sz="3900" b="1" dirty="0" smtClean="0">
                <a:solidFill>
                  <a:schemeClr val="bg1"/>
                </a:solidFill>
              </a:rPr>
              <a:t> wind</a:t>
            </a:r>
          </a:p>
          <a:p>
            <a:r>
              <a:rPr lang="en-GB" sz="3900" b="1" dirty="0" smtClean="0">
                <a:solidFill>
                  <a:schemeClr val="bg1"/>
                </a:solidFill>
              </a:rPr>
              <a:t>Snap of the branches</a:t>
            </a:r>
          </a:p>
          <a:p>
            <a:r>
              <a:rPr lang="en-GB" sz="3900" b="1" dirty="0" smtClean="0">
                <a:solidFill>
                  <a:schemeClr val="bg1"/>
                </a:solidFill>
              </a:rPr>
              <a:t>Crash of the branches falling to the floor</a:t>
            </a:r>
          </a:p>
          <a:p>
            <a:r>
              <a:rPr lang="en-GB" sz="3900" b="1" dirty="0" smtClean="0">
                <a:solidFill>
                  <a:schemeClr val="bg1"/>
                </a:solidFill>
              </a:rPr>
              <a:t>Whoosh</a:t>
            </a:r>
          </a:p>
          <a:p>
            <a:r>
              <a:rPr lang="en-GB" sz="3900" b="1" dirty="0" smtClean="0">
                <a:solidFill>
                  <a:schemeClr val="bg1"/>
                </a:solidFill>
              </a:rPr>
              <a:t>Chatter of the people</a:t>
            </a:r>
          </a:p>
          <a:p>
            <a:r>
              <a:rPr lang="en-GB" sz="3900" b="1" dirty="0" smtClean="0">
                <a:solidFill>
                  <a:schemeClr val="bg1"/>
                </a:solidFill>
              </a:rPr>
              <a:t>Crackle of the fires in peoples houses to keep them warm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WHAT ONOMATOPOEIA’S CAN YOU HEAR IN THIS PICTURE?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5043510"/>
          </a:xfrm>
        </p:spPr>
        <p:txBody>
          <a:bodyPr/>
          <a:lstStyle/>
          <a:p>
            <a:r>
              <a:rPr lang="en-GB" sz="4400" b="1" dirty="0" smtClean="0">
                <a:solidFill>
                  <a:srgbClr val="FF0000"/>
                </a:solidFill>
              </a:rPr>
              <a:t>Splash of the sea/waves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Chatter of the people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Squeal of the people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Click of photos being taken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Buzz of the flies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Tweet of the sea gulls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WHAT ONOMATOPOEIA’S WOULD YOU RELATE TO THIS PICTURE?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5043510"/>
          </a:xfrm>
        </p:spPr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Chatter of the people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Smash – glasses falling over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Click – photos being taken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Bang – fireworks outside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Squeak – the chairs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Tick </a:t>
            </a:r>
            <a:r>
              <a:rPr lang="en-GB" b="1" dirty="0" err="1" smtClean="0">
                <a:solidFill>
                  <a:schemeClr val="bg1"/>
                </a:solidFill>
              </a:rPr>
              <a:t>tock</a:t>
            </a:r>
            <a:r>
              <a:rPr lang="en-GB" b="1" dirty="0" smtClean="0">
                <a:solidFill>
                  <a:schemeClr val="bg1"/>
                </a:solidFill>
              </a:rPr>
              <a:t> – sound of a clock in the room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Ding dong – doorbell 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Whoosh – wine bottle top flying across the room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CAN YOU THINK OF ANY MORE ONOMATOPOEIA’S?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86040" cy="511494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Bang	</a:t>
            </a:r>
          </a:p>
          <a:p>
            <a:r>
              <a:rPr lang="en-GB" dirty="0" smtClean="0"/>
              <a:t>Crash</a:t>
            </a:r>
          </a:p>
          <a:p>
            <a:r>
              <a:rPr lang="en-GB" dirty="0" smtClean="0"/>
              <a:t>Mutter</a:t>
            </a:r>
          </a:p>
          <a:p>
            <a:r>
              <a:rPr lang="en-GB" dirty="0" smtClean="0"/>
              <a:t>Grumble</a:t>
            </a:r>
          </a:p>
          <a:p>
            <a:r>
              <a:rPr lang="en-GB" dirty="0" smtClean="0"/>
              <a:t>Thunder</a:t>
            </a:r>
          </a:p>
          <a:p>
            <a:r>
              <a:rPr lang="en-GB" dirty="0" smtClean="0"/>
              <a:t>Beep</a:t>
            </a:r>
          </a:p>
          <a:p>
            <a:r>
              <a:rPr lang="en-GB" dirty="0" smtClean="0"/>
              <a:t>Buzz</a:t>
            </a:r>
          </a:p>
          <a:p>
            <a:r>
              <a:rPr lang="en-GB" dirty="0" smtClean="0"/>
              <a:t>Crackle</a:t>
            </a:r>
          </a:p>
          <a:p>
            <a:r>
              <a:rPr lang="en-GB" dirty="0" smtClean="0"/>
              <a:t>Flick</a:t>
            </a:r>
          </a:p>
          <a:p>
            <a:r>
              <a:rPr lang="en-GB" dirty="0" smtClean="0"/>
              <a:t>Murmur</a:t>
            </a:r>
          </a:p>
          <a:p>
            <a:r>
              <a:rPr lang="en-GB" dirty="0" smtClean="0"/>
              <a:t>Hiss</a:t>
            </a:r>
          </a:p>
          <a:p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286380" y="1571612"/>
            <a:ext cx="20717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000" dirty="0" smtClean="0"/>
              <a:t>Cackle</a:t>
            </a:r>
          </a:p>
          <a:p>
            <a:pPr>
              <a:buFont typeface="Arial" pitchFamily="34" charset="0"/>
              <a:buChar char="•"/>
            </a:pPr>
            <a:r>
              <a:rPr lang="en-GB" sz="3000" dirty="0" smtClean="0"/>
              <a:t>Giggle</a:t>
            </a:r>
          </a:p>
          <a:p>
            <a:pPr>
              <a:buFont typeface="Arial" pitchFamily="34" charset="0"/>
              <a:buChar char="•"/>
            </a:pPr>
            <a:r>
              <a:rPr lang="en-GB" sz="3000" dirty="0" smtClean="0"/>
              <a:t>Honk</a:t>
            </a:r>
          </a:p>
          <a:p>
            <a:pPr>
              <a:buFont typeface="Arial" pitchFamily="34" charset="0"/>
              <a:buChar char="•"/>
            </a:pPr>
            <a:r>
              <a:rPr lang="en-GB" sz="3000" dirty="0" smtClean="0"/>
              <a:t>Pop</a:t>
            </a:r>
          </a:p>
          <a:p>
            <a:pPr>
              <a:buFont typeface="Arial" pitchFamily="34" charset="0"/>
              <a:buChar char="•"/>
            </a:pPr>
            <a:r>
              <a:rPr lang="en-GB" sz="3000" dirty="0" smtClean="0"/>
              <a:t>Quack</a:t>
            </a:r>
          </a:p>
          <a:p>
            <a:pPr>
              <a:buFont typeface="Arial" pitchFamily="34" charset="0"/>
              <a:buChar char="•"/>
            </a:pPr>
            <a:r>
              <a:rPr lang="en-GB" sz="3000" dirty="0" smtClean="0"/>
              <a:t>Sizzle</a:t>
            </a:r>
          </a:p>
          <a:p>
            <a:pPr>
              <a:buFont typeface="Arial" pitchFamily="34" charset="0"/>
              <a:buChar char="•"/>
            </a:pPr>
            <a:r>
              <a:rPr lang="en-GB" sz="3000" dirty="0" smtClean="0"/>
              <a:t>Smack</a:t>
            </a:r>
          </a:p>
          <a:p>
            <a:pPr>
              <a:buFont typeface="Arial" pitchFamily="34" charset="0"/>
              <a:buChar char="•"/>
            </a:pPr>
            <a:r>
              <a:rPr lang="en-GB" sz="3000" dirty="0" smtClean="0"/>
              <a:t>Shush</a:t>
            </a:r>
          </a:p>
          <a:p>
            <a:pPr>
              <a:buFont typeface="Arial" pitchFamily="34" charset="0"/>
              <a:buChar char="•"/>
            </a:pPr>
            <a:r>
              <a:rPr lang="en-GB" sz="3000" dirty="0" smtClean="0"/>
              <a:t>Snip</a:t>
            </a:r>
          </a:p>
          <a:p>
            <a:pPr>
              <a:buFont typeface="Arial" pitchFamily="34" charset="0"/>
              <a:buChar char="•"/>
            </a:pPr>
            <a:r>
              <a:rPr lang="en-GB" sz="3000" dirty="0" smtClean="0"/>
              <a:t>Thud</a:t>
            </a:r>
          </a:p>
          <a:p>
            <a:pPr>
              <a:buFont typeface="Arial" pitchFamily="34" charset="0"/>
              <a:buChar char="•"/>
            </a:pPr>
            <a:r>
              <a:rPr lang="en-GB" sz="3000" dirty="0" smtClean="0"/>
              <a:t>Thump</a:t>
            </a:r>
          </a:p>
          <a:p>
            <a:pPr>
              <a:buFont typeface="Arial" pitchFamily="34" charset="0"/>
              <a:buChar char="•"/>
            </a:pPr>
            <a:endParaRPr lang="en-GB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6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267</Words>
  <Application>Microsoft Office PowerPoint</Application>
  <PresentationFormat>On-screen Show (4:3)</PresentationFormat>
  <Paragraphs>76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POETRY</vt:lpstr>
      <vt:lpstr>WORDSEARCH</vt:lpstr>
      <vt:lpstr>POETRY TERMS</vt:lpstr>
      <vt:lpstr>WHAT ONOMATOPOEIA’S CAN YOU EXPECT TO HEAR IN THIS PICTURE? </vt:lpstr>
      <vt:lpstr>WHAT ONOMATOPOEIA’S CAN YOU HEAR IN THIS PICTURE?</vt:lpstr>
      <vt:lpstr>WHAT ONOMATOPOEIA’S CAN YOU HEAR IN THIS PICTURE?</vt:lpstr>
      <vt:lpstr>WHAT ONOMATOPOEIA’S WOULD YOU RELATE TO THIS PICTURE?</vt:lpstr>
      <vt:lpstr>CAN YOU THINK OF ANY MORE ONOMATOPOEIA’S?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</dc:title>
  <dc:creator>Lauren</dc:creator>
  <cp:lastModifiedBy>Lisa Landis</cp:lastModifiedBy>
  <cp:revision>11</cp:revision>
  <dcterms:created xsi:type="dcterms:W3CDTF">2009-12-18T10:29:14Z</dcterms:created>
  <dcterms:modified xsi:type="dcterms:W3CDTF">2012-08-17T06:20:26Z</dcterms:modified>
</cp:coreProperties>
</file>