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6"/>
  </p:notesMasterIdLst>
  <p:sldIdLst>
    <p:sldId id="277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000" autoAdjust="0"/>
    <p:restoredTop sz="94660"/>
  </p:normalViewPr>
  <p:slideViewPr>
    <p:cSldViewPr>
      <p:cViewPr varScale="1">
        <p:scale>
          <a:sx n="72" d="100"/>
          <a:sy n="72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00D8E-BD79-47BE-AA74-0D4716B611F1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10CC0-7B66-438D-9572-4A7622042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14" descr="bottomba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572250"/>
            <a:ext cx="9144000" cy="285750"/>
          </a:xfrm>
          <a:prstGeom prst="rect">
            <a:avLst/>
          </a:prstGeom>
          <a:noFill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Become a Journalist!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382000" cy="4222694"/>
          </a:xfrm>
        </p:spPr>
        <p:txBody>
          <a:bodyPr/>
          <a:lstStyle/>
          <a:p>
            <a:pPr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Now you have an expansive understanding of the differences between tabloid and broadsheet newspapers it is time to put it into practice!</a:t>
            </a:r>
          </a:p>
          <a:p>
            <a:pPr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First you need to decide what to write about. It can be a real or made up news story but it must be realistic!</a:t>
            </a:r>
          </a:p>
          <a:p>
            <a:pPr algn="ctr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Spend 2 minutes now discussing and sharing ideas with the person next to you – you may want to mind map your ideas.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5991"/>
          </a:xfrm>
        </p:spPr>
        <p:txBody>
          <a:bodyPr/>
          <a:lstStyle/>
          <a:p>
            <a:pPr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Before you start writing you need to establish a detailed plan – that way when you come to writing your newspaper article you can focus on your language choices/sentence structures etc. and not what you’re going to say next!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Soft Blue with Bar Trebuchet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5B5691-0686-4C8F-9AB9-A93F5285A6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1_Soft Blue with Bar Trebuchet</Template>
  <TotalTime>234</TotalTime>
  <Words>119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1_Soft Blue with Bar Trebuchet</vt:lpstr>
      <vt:lpstr>White with Courier font for code slides</vt:lpstr>
      <vt:lpstr>Become a Journalist!</vt:lpstr>
      <vt:lpstr>Planning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Journalism</dc:title>
  <dc:creator>Sian</dc:creator>
  <cp:lastModifiedBy>Lisa Landis</cp:lastModifiedBy>
  <cp:revision>28</cp:revision>
  <dcterms:created xsi:type="dcterms:W3CDTF">2011-02-21T16:47:11Z</dcterms:created>
  <dcterms:modified xsi:type="dcterms:W3CDTF">2012-08-17T09:55:46Z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TC102867759990</vt:lpwstr>
  </property>
</Properties>
</file>