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FFF00"/>
    <a:srgbClr val="000000"/>
    <a:srgbClr val="FF00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A9E2D1-1B59-BC45-AF84-6FFEF92F74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7E593-4D19-8441-B309-08D7D7E7C640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E42A73-C7A4-2D43-84B8-852CF49CF8E7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3E34-C161-AC44-9310-B2B924BCD4D8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D98A-283C-2B42-83F9-FBD18C1772CF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47CFF-12CD-3647-89F9-2B2F56BE8A2B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AB973-B644-1E4A-9834-2D236EB5A50F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DA5BF-73A1-D24C-A38C-D2DD78B211B2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6FB19-4B61-254A-8AF1-BB54A3FAB87C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sp>
        <p:nvSpPr>
          <p:cNvPr id="184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93AF24-C87C-FE4F-90F4-9C40F9726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DD193-627A-B647-A82E-8BCB90565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66145-CD5A-A84E-ABB9-7D9150EA9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C0B04-474E-404B-9A16-EFB19CF21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4D230-B32B-0E45-9295-13FCA523D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F814A-5E7B-704D-B64B-4DBFF19DC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CDF6-C222-2D46-9EED-5C3AAB0F9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57D17-AF75-CB47-AFB3-92DE5729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1E602-6030-A049-A1ED-D35C218C4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DA599-57CB-7D4D-AFFC-496A22877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050D-BB4C-A24F-BF31-5C9CA4055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74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74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74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74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74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74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74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74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sp>
        <p:nvSpPr>
          <p:cNvPr id="174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91353D3-CF7C-B24F-B5AA-7AA3D3E2D3B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/>
              <a:t>Active and Passive Verbs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Active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When the subject of the sentence is doing something the verb is active.</a:t>
            </a:r>
          </a:p>
          <a:p>
            <a:pPr eaLnBrk="1" hangingPunct="1"/>
            <a:r>
              <a:rPr lang="en-GB"/>
              <a:t>E.g. The man wore a grey hat.</a:t>
            </a:r>
          </a:p>
          <a:p>
            <a:pPr eaLnBrk="1" hangingPunct="1"/>
            <a:r>
              <a:rPr lang="en-GB"/>
              <a:t>Subject – </a:t>
            </a:r>
            <a:r>
              <a:rPr lang="en-GB">
                <a:solidFill>
                  <a:srgbClr val="6600CC"/>
                </a:solidFill>
              </a:rPr>
              <a:t>man </a:t>
            </a:r>
            <a:r>
              <a:rPr lang="en-GB"/>
              <a:t> verb – </a:t>
            </a:r>
            <a:r>
              <a:rPr lang="en-GB">
                <a:solidFill>
                  <a:schemeClr val="hlink"/>
                </a:solidFill>
              </a:rPr>
              <a:t>wore</a:t>
            </a:r>
            <a:r>
              <a:rPr lang="en-GB"/>
              <a:t>  object – </a:t>
            </a:r>
            <a:r>
              <a:rPr lang="en-GB">
                <a:solidFill>
                  <a:srgbClr val="FF0000"/>
                </a:solidFill>
              </a:rPr>
              <a:t>hat</a:t>
            </a:r>
          </a:p>
          <a:p>
            <a:pPr eaLnBrk="1" hangingPunct="1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221163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Passive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When the object of the sentence is having something done to it, the verb is passive.</a:t>
            </a:r>
          </a:p>
          <a:p>
            <a:pPr eaLnBrk="1" hangingPunct="1"/>
            <a:r>
              <a:rPr lang="en-GB"/>
              <a:t>The grey hat was worn by the man.</a:t>
            </a:r>
          </a:p>
          <a:p>
            <a:pPr eaLnBrk="1" hangingPunct="1"/>
            <a:r>
              <a:rPr lang="en-GB"/>
              <a:t>Object – </a:t>
            </a:r>
            <a:r>
              <a:rPr lang="en-GB">
                <a:solidFill>
                  <a:srgbClr val="FF0000"/>
                </a:solidFill>
              </a:rPr>
              <a:t>hat </a:t>
            </a:r>
            <a:r>
              <a:rPr lang="en-GB"/>
              <a:t>  verb – </a:t>
            </a:r>
            <a:r>
              <a:rPr lang="en-GB">
                <a:solidFill>
                  <a:schemeClr val="hlink"/>
                </a:solidFill>
              </a:rPr>
              <a:t>worn </a:t>
            </a:r>
            <a:r>
              <a:rPr lang="en-GB"/>
              <a:t>  subject – </a:t>
            </a:r>
            <a:r>
              <a:rPr lang="en-GB">
                <a:solidFill>
                  <a:srgbClr val="6600CC"/>
                </a:solidFill>
              </a:rPr>
              <a:t>man</a:t>
            </a:r>
          </a:p>
          <a:p>
            <a:pPr eaLnBrk="1" hangingPunct="1"/>
            <a:endParaRPr lang="en-US">
              <a:solidFill>
                <a:srgbClr val="6600CC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4292600"/>
            <a:ext cx="2089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Active or Passive?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Which is this?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The girl fed the horse.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It is an </a:t>
            </a:r>
            <a:r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active</a:t>
            </a:r>
            <a:r>
              <a:rPr lang="en-GB"/>
              <a:t> verb.</a:t>
            </a:r>
          </a:p>
          <a:p>
            <a:pPr eaLnBrk="1" hangingPunct="1"/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2349500"/>
            <a:ext cx="28082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Active or Passive?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/>
              <a:t>Which is this?</a:t>
            </a:r>
          </a:p>
          <a:p>
            <a:pPr eaLnBrk="1" hangingPunct="1">
              <a:lnSpc>
                <a:spcPct val="90000"/>
              </a:lnSpc>
            </a:pPr>
            <a:endParaRPr lang="en-GB"/>
          </a:p>
          <a:p>
            <a:pPr eaLnBrk="1" hangingPunct="1">
              <a:lnSpc>
                <a:spcPct val="90000"/>
              </a:lnSpc>
            </a:pPr>
            <a:r>
              <a:rPr lang="en-GB"/>
              <a:t>The pencil was held by the caterpillar.</a:t>
            </a:r>
          </a:p>
          <a:p>
            <a:pPr eaLnBrk="1" hangingPunct="1">
              <a:lnSpc>
                <a:spcPct val="90000"/>
              </a:lnSpc>
            </a:pPr>
            <a:endParaRPr lang="en-GB"/>
          </a:p>
          <a:p>
            <a:pPr eaLnBrk="1" hangingPunct="1">
              <a:lnSpc>
                <a:spcPct val="90000"/>
              </a:lnSpc>
            </a:pPr>
            <a:endParaRPr lang="en-GB"/>
          </a:p>
          <a:p>
            <a:pPr eaLnBrk="1" hangingPunct="1">
              <a:lnSpc>
                <a:spcPct val="90000"/>
              </a:lnSpc>
            </a:pPr>
            <a:endParaRPr lang="en-GB"/>
          </a:p>
          <a:p>
            <a:pPr eaLnBrk="1" hangingPunct="1">
              <a:lnSpc>
                <a:spcPct val="90000"/>
              </a:lnSpc>
            </a:pPr>
            <a:endParaRPr lang="en-GB"/>
          </a:p>
          <a:p>
            <a:pPr eaLnBrk="1" hangingPunct="1">
              <a:lnSpc>
                <a:spcPct val="90000"/>
              </a:lnSpc>
            </a:pPr>
            <a:r>
              <a:rPr lang="en-GB"/>
              <a:t>It is </a:t>
            </a:r>
            <a:r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passive</a:t>
            </a:r>
            <a:r>
              <a:rPr lang="en-GB"/>
              <a:t> verb.</a:t>
            </a:r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500438"/>
            <a:ext cx="25923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Change this sentence to the passive verb.</a:t>
            </a:r>
            <a:endParaRPr lang="en-US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/>
              <a:t>The girl and her dog sat in the window frame.</a:t>
            </a:r>
          </a:p>
          <a:p>
            <a:pPr eaLnBrk="1" hangingPunct="1"/>
            <a:endParaRPr lang="en-GB" sz="2800"/>
          </a:p>
          <a:p>
            <a:pPr eaLnBrk="1" hangingPunct="1"/>
            <a:endParaRPr lang="en-GB" sz="2800"/>
          </a:p>
          <a:p>
            <a:pPr eaLnBrk="1" hangingPunct="1"/>
            <a:endParaRPr lang="en-GB" sz="2800"/>
          </a:p>
          <a:p>
            <a:pPr eaLnBrk="1" hangingPunct="1"/>
            <a:endParaRPr lang="en-GB" sz="2800"/>
          </a:p>
          <a:p>
            <a:pPr eaLnBrk="1" hangingPunct="1"/>
            <a:endParaRPr lang="en-GB" sz="2800"/>
          </a:p>
          <a:p>
            <a:pPr eaLnBrk="1" hangingPunct="1"/>
            <a:endParaRPr lang="en-GB" sz="2800"/>
          </a:p>
          <a:p>
            <a:pPr eaLnBrk="1" hangingPunct="1"/>
            <a:r>
              <a:rPr lang="en-GB" sz="2800"/>
              <a:t>The window framed the girl and her dog</a:t>
            </a:r>
          </a:p>
          <a:p>
            <a:pPr eaLnBrk="1" hangingPunct="1"/>
            <a:endParaRPr lang="en-US" sz="280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205038"/>
            <a:ext cx="2386012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Change this sentence to the active verb</a:t>
            </a: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The ball was balanced on the seal’s nose.</a:t>
            </a:r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endParaRPr lang="en-GB" sz="2800"/>
          </a:p>
          <a:p>
            <a:pPr eaLnBrk="1" hangingPunct="1">
              <a:lnSpc>
                <a:spcPct val="90000"/>
              </a:lnSpc>
            </a:pPr>
            <a:r>
              <a:rPr lang="en-GB" sz="2800"/>
              <a:t>The seal balanced the ball on his nose.</a:t>
            </a:r>
            <a:endParaRPr lang="en-US" sz="280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18716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00FF00"/>
                </a:solidFill>
              </a:rPr>
              <a:t>REMEMBER</a:t>
            </a:r>
            <a:endParaRPr lang="en-US">
              <a:solidFill>
                <a:srgbClr val="00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solidFill>
                  <a:srgbClr val="FF0066"/>
                </a:solidFill>
              </a:rPr>
              <a:t>A VERB IS ACTIVE WHEN THE SUBJECT IS DOING IT.</a:t>
            </a:r>
          </a:p>
          <a:p>
            <a:pPr eaLnBrk="1" hangingPunct="1">
              <a:lnSpc>
                <a:spcPct val="90000"/>
              </a:lnSpc>
            </a:pPr>
            <a:endParaRPr lang="en-GB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A VERB IS PASSIVE WHEN THE OBJECT IS HAVING SOMETHING DONE TO IT.</a:t>
            </a:r>
          </a:p>
          <a:p>
            <a:pPr eaLnBrk="1" hangingPunct="1">
              <a:lnSpc>
                <a:spcPct val="90000"/>
              </a:lnSpc>
            </a:pPr>
            <a:endParaRPr lang="en-GB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TRY TO INCLUDE BOTH TYPES OF VERB IN YOUR WRITING.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95</TotalTime>
  <Words>212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Ripple</vt:lpstr>
      <vt:lpstr>Active and Passive Verbs</vt:lpstr>
      <vt:lpstr>Active</vt:lpstr>
      <vt:lpstr>Passive</vt:lpstr>
      <vt:lpstr>Active or Passive?</vt:lpstr>
      <vt:lpstr>Active or Passive?</vt:lpstr>
      <vt:lpstr>Change this sentence to the passive verb.</vt:lpstr>
      <vt:lpstr>Change this sentence to the active verb</vt:lpstr>
      <vt:lpstr>REMEMBER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and Passive Verbs</dc:title>
  <dc:creator>Lynne Brennan</dc:creator>
  <cp:lastModifiedBy>Lisa Landis</cp:lastModifiedBy>
  <cp:revision>3</cp:revision>
  <dcterms:created xsi:type="dcterms:W3CDTF">2011-10-16T02:56:52Z</dcterms:created>
  <dcterms:modified xsi:type="dcterms:W3CDTF">2012-08-18T06:13:18Z</dcterms:modified>
</cp:coreProperties>
</file>