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4D1862-8A7A-4B3A-97AC-4E5E033BC8FD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61B876-D49E-4C09-9BEE-8A1C2F2C9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F2369-52B3-42CC-B7C6-F53DE798463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282D7A-5C74-453B-9A38-23146FD3453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380D7-F12C-41F9-91CA-D57E1EF99E1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CA66E-4190-475C-B4BF-5CCE2E7C200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D76467-A25D-4BC3-B42D-F4BD702C538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CE87D-E30B-4143-B903-02148FF4D8A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24F33F-7AAE-4941-AA75-824DC6D92EF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26C35D6-EC51-478E-BB69-7066969A6B5E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A8B631-F4C8-4D6D-AFE6-9353FB185E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D472-400E-4DFE-9800-E07CF3685F25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EC120-70A6-4BDC-BC30-49D6E28E7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1C64-C301-4FE5-B556-430CD9A62D63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E269-3AC5-41A3-A577-2388F34BBB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679E3-80B0-47FC-A13B-D9376CE43E84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EDC2-1A10-433F-A0B8-C52853BEBB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01929-42A4-446B-AC34-D87D44F66982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249E3-5B24-40F0-B55A-FCBDD7B87A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79D1-373C-43DD-924B-ED53EA80E7F1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AD4A8-7475-42E5-B375-4C8F16772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A9A1-366C-485C-8BD9-BA8B198CAB58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8215936-759F-45E6-968A-E6FC6024BF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E635B-48AD-4711-AA25-A639B669D3A4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6B0E-CC61-42A7-90E6-7AE87A1587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7A77-C2B7-4898-AC52-224B699F4DFE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3BC0-1E98-4F1F-BDEC-9CDA7845BB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A287EFD-747D-43D0-A792-D6F25FEBDEEE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A638CF0-1D0E-4A7D-9C76-1C0872FF14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1ACC4AB-313A-473C-AAFA-7BCC1D6B5128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2C02FE1-23B1-475F-88FE-9CBDD902ED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7B7B0-FD17-4030-AB85-BBB876A2AAFD}" type="datetimeFigureOut">
              <a:rPr lang="en-US"/>
              <a:pPr>
                <a:defRPr/>
              </a:pPr>
              <a:t>8/16/2012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5C6511-A4C1-4EB2-86DF-303B8F549F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Apostrophe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Aim: explore the correct use of the apostrophe for omission and possession.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Apostrophies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GB" smtClean="0"/>
              <a:t>This is an apostrophe  </a:t>
            </a:r>
            <a:r>
              <a:rPr lang="en-GB" sz="6000" smtClean="0"/>
              <a:t> ’ </a:t>
            </a:r>
          </a:p>
          <a:p>
            <a:pPr eaLnBrk="1" hangingPunct="1"/>
            <a:r>
              <a:rPr lang="en-GB" smtClean="0"/>
              <a:t>It has two uses, omission and possession.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Apostrophes for possession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GB" smtClean="0"/>
              <a:t>Think about the word possession. If you possess something you own it. These apostrophes show the reader that someone owns something. Look at the example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>
                <a:solidFill>
                  <a:srgbClr val="FF0000"/>
                </a:solidFill>
              </a:rPr>
              <a:t>                      The dog’s paw was swollen. 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The  ’ tells us that the paw belongs to the dog.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Apostrophes for omission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GB" smtClean="0"/>
              <a:t>When two words have been pushed together and letters have been taken out, an apostrophe is used. It is placed where the missing letters would be, look at the examples: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 </a:t>
            </a:r>
            <a:r>
              <a:rPr lang="en-GB" smtClean="0">
                <a:solidFill>
                  <a:srgbClr val="FF0000"/>
                </a:solidFill>
              </a:rPr>
              <a:t>That’s the ticket!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>
                <a:solidFill>
                  <a:srgbClr val="FF0000"/>
                </a:solidFill>
              </a:rPr>
              <a:t>     I can’t believe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Now it’s your turn!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GB" smtClean="0"/>
              <a:t>Can you think of two sentences that show an apostrophe being used to show possession?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Can you think of two sentences that show an apostrophe being used to show omission?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Add the apostrophes!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GB" sz="1800" smtClean="0"/>
              <a:t>Copy out the following sentences and add in the apostrophes. Write a P after possessive apostrophes, and O after sentences using the apostrophe for omission.</a:t>
            </a:r>
          </a:p>
          <a:p>
            <a:pPr eaLnBrk="1" hangingPunct="1"/>
            <a:endParaRPr lang="en-GB" sz="1800" smtClean="0"/>
          </a:p>
          <a:p>
            <a:pPr eaLnBrk="1" hangingPunct="1"/>
            <a:r>
              <a:rPr lang="en-GB" sz="1800" smtClean="0"/>
              <a:t>The milkmans van was green and white.</a:t>
            </a:r>
          </a:p>
          <a:p>
            <a:pPr eaLnBrk="1" hangingPunct="1"/>
            <a:r>
              <a:rPr lang="en-GB" sz="1800" smtClean="0"/>
              <a:t>The housewife couldnt believe her eyes.</a:t>
            </a:r>
          </a:p>
          <a:p>
            <a:pPr eaLnBrk="1" hangingPunct="1"/>
            <a:r>
              <a:rPr lang="en-GB" sz="1800" smtClean="0"/>
              <a:t>Its a beautiful day.</a:t>
            </a:r>
          </a:p>
          <a:p>
            <a:pPr eaLnBrk="1" hangingPunct="1"/>
            <a:r>
              <a:rPr lang="en-GB" sz="1800" smtClean="0"/>
              <a:t>Theyd love to come.</a:t>
            </a:r>
          </a:p>
          <a:p>
            <a:pPr eaLnBrk="1" hangingPunct="1"/>
            <a:r>
              <a:rPr lang="en-GB" sz="1800" smtClean="0"/>
              <a:t>I cant hear properly.</a:t>
            </a:r>
          </a:p>
          <a:p>
            <a:pPr eaLnBrk="1" hangingPunct="1"/>
            <a:r>
              <a:rPr lang="en-GB" sz="1800" smtClean="0"/>
              <a:t>I just wont do it.</a:t>
            </a:r>
          </a:p>
          <a:p>
            <a:pPr eaLnBrk="1" hangingPunct="1"/>
            <a:r>
              <a:rPr lang="en-GB" sz="1800" smtClean="0"/>
              <a:t>Joes house was huge.</a:t>
            </a:r>
          </a:p>
          <a:p>
            <a:pPr eaLnBrk="1" hangingPunct="1"/>
            <a:r>
              <a:rPr lang="en-GB" sz="1800" smtClean="0"/>
              <a:t>The schools mascot had been stolen.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Extension 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GB" smtClean="0"/>
              <a:t>Make a list of song titles, or lyrics that use apostrophes, e.g, </a:t>
            </a:r>
            <a:r>
              <a:rPr lang="en-GB" i="1" smtClean="0"/>
              <a:t>I’m Dreaming of a White Christmas</a:t>
            </a:r>
            <a:r>
              <a:rPr lang="en-GB" smtClean="0"/>
              <a:t>, or </a:t>
            </a:r>
            <a:r>
              <a:rPr lang="en-GB" i="1" smtClean="0"/>
              <a:t>Don’t Go Breaking my Heart.</a:t>
            </a:r>
          </a:p>
          <a:p>
            <a:pPr eaLnBrk="1" hangingPunct="1">
              <a:buFont typeface="Wingdings 2" pitchFamily="18" charset="2"/>
              <a:buNone/>
            </a:pPr>
            <a:endParaRPr lang="en-GB" i="1" smtClean="0"/>
          </a:p>
          <a:p>
            <a:pPr eaLnBrk="1" hangingPunct="1">
              <a:buFont typeface="Wingdings 2" pitchFamily="18" charset="2"/>
              <a:buNone/>
            </a:pPr>
            <a:endParaRPr lang="en-GB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284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Wingdings 2</vt:lpstr>
      <vt:lpstr>Verdana</vt:lpstr>
      <vt:lpstr>Calibri</vt:lpstr>
      <vt:lpstr>Verve</vt:lpstr>
      <vt:lpstr>Apostrophe</vt:lpstr>
      <vt:lpstr>Apostrophies</vt:lpstr>
      <vt:lpstr>Apostrophes for possession</vt:lpstr>
      <vt:lpstr>Apostrophes for omission</vt:lpstr>
      <vt:lpstr>Now it’s your turn!</vt:lpstr>
      <vt:lpstr>Add the apostrophes!</vt:lpstr>
      <vt:lpstr>Extension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Apostrophies</dc:title>
  <dc:creator>Kirsty</dc:creator>
  <cp:lastModifiedBy>Lisa Landis</cp:lastModifiedBy>
  <cp:revision>5</cp:revision>
  <dcterms:created xsi:type="dcterms:W3CDTF">2007-05-29T18:17:37Z</dcterms:created>
  <dcterms:modified xsi:type="dcterms:W3CDTF">2012-08-17T04:30:14Z</dcterms:modified>
</cp:coreProperties>
</file>